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3" r:id="rId3"/>
    <p:sldId id="263" r:id="rId4"/>
    <p:sldId id="267" r:id="rId5"/>
    <p:sldId id="271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9D438-92D9-4223-A850-6251B9611ABF}" type="datetimeFigureOut">
              <a:rPr lang="fr-CA" smtClean="0"/>
              <a:t>jj-01-a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05D13-9DAB-41BC-A63F-5CE9EE8E3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436583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8F3235-82A7-4749-BBC9-8E16DC293374}" type="datetimeFigureOut">
              <a:rPr lang="fr-CA" smtClean="0"/>
              <a:t>jj-01-a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A3A1E-16E5-4AE1-9F26-49FB240A8BE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07178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31083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mtClean="0"/>
              <a:t>Ne pas oublier de mentionner l’importance du français dans tous les travaux et examens.</a:t>
            </a:r>
          </a:p>
        </p:txBody>
      </p:sp>
    </p:spTree>
    <p:extLst>
      <p:ext uri="{BB962C8B-B14F-4D97-AF65-F5344CB8AC3E}">
        <p14:creationId xmlns:p14="http://schemas.microsoft.com/office/powerpoint/2010/main" val="278755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ct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773D-0C18-4034-9E7B-38FF92E558B5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B685-C654-42D8-81EA-E12A65036E1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058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538163" indent="-428625">
              <a:spcBef>
                <a:spcPts val="400"/>
              </a:spcBef>
              <a:spcAft>
                <a:spcPts val="600"/>
              </a:spcAft>
              <a:buSzPct val="95000"/>
              <a:buFont typeface="Wingdings" pitchFamily="2" charset="2"/>
              <a:buChar char="Ø"/>
              <a:defRPr/>
            </a:lvl1pPr>
            <a:lvl2pPr marL="1169988" indent="-415925">
              <a:spcAft>
                <a:spcPts val="1500"/>
              </a:spcAft>
              <a:buSzPct val="75000"/>
              <a:buFont typeface="Wingdings" pitchFamily="2" charset="2"/>
              <a:buChar char="q"/>
              <a:defRPr/>
            </a:lvl2pPr>
            <a:extLst/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5122912" cy="4525963"/>
          </a:xfrm>
        </p:spPr>
        <p:txBody>
          <a:bodyPr anchor="ctr"/>
          <a:lstStyle>
            <a:lvl1pPr>
              <a:spcAft>
                <a:spcPts val="1740"/>
              </a:spcAft>
              <a:defRPr lang="fr-FR" dirty="0" smtClean="0"/>
            </a:lvl1pPr>
            <a:lvl2pPr>
              <a:spcAft>
                <a:spcPts val="1500"/>
              </a:spcAft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extLst/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796136" y="1481328"/>
            <a:ext cx="2890664" cy="4525963"/>
          </a:xfrm>
        </p:spPr>
        <p:txBody>
          <a:bodyPr anchor="ctr"/>
          <a:lstStyle>
            <a:lvl1pPr>
              <a:spcAft>
                <a:spcPts val="1740"/>
              </a:spcAft>
              <a:defRPr lang="fr-FR" dirty="0" smtClean="0"/>
            </a:lvl1pPr>
            <a:lvl2pPr>
              <a:spcAft>
                <a:spcPts val="1500"/>
              </a:spcAft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extLst/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 smtClean="0"/>
              <a:t>Modifiez les styles du texte du masque</a:t>
            </a:r>
          </a:p>
          <a:p>
            <a:pPr lvl="1" eaLnBrk="1" latinLnBrk="0" hangingPunct="1"/>
            <a:r>
              <a:rPr kumimoji="0" lang="fr-FR" dirty="0" smtClean="0"/>
              <a:t>Deuxième niveau</a:t>
            </a:r>
          </a:p>
          <a:p>
            <a:pPr lvl="2" eaLnBrk="1" latinLnBrk="0" hangingPunct="1"/>
            <a:r>
              <a:rPr kumimoji="0" lang="fr-FR" dirty="0" smtClean="0"/>
              <a:t>Troisième niveau</a:t>
            </a:r>
          </a:p>
          <a:p>
            <a:pPr lvl="3" eaLnBrk="1" latinLnBrk="0" hangingPunct="1"/>
            <a:r>
              <a:rPr kumimoji="0" lang="fr-FR" dirty="0" smtClean="0"/>
              <a:t>Quatrième niveau</a:t>
            </a:r>
          </a:p>
          <a:p>
            <a:pPr lvl="4" eaLnBrk="1" latinLnBrk="0" hangingPunct="1"/>
            <a:r>
              <a:rPr kumimoji="0" lang="fr-FR" dirty="0" smtClean="0"/>
              <a:t>Cinquième niveau</a:t>
            </a:r>
            <a:endParaRPr kumimoji="0" lang="en-US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1/j/aa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PLAN DE COURS</a:t>
            </a:r>
            <a:br>
              <a:rPr lang="fr-CA" dirty="0" smtClean="0"/>
            </a:br>
            <a:r>
              <a:rPr lang="fr-CA" sz="3600" dirty="0" smtClean="0">
                <a:solidFill>
                  <a:schemeClr val="accent3"/>
                </a:solidFill>
              </a:rPr>
              <a:t>FINANCES PERSONNELLES</a:t>
            </a:r>
            <a:endParaRPr lang="fr-CA" dirty="0">
              <a:solidFill>
                <a:schemeClr val="accent3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Jocelyn Laflamme</a:t>
            </a:r>
          </a:p>
          <a:p>
            <a:r>
              <a:rPr lang="fr-CA" dirty="0" smtClean="0"/>
              <a:t>Bureau : HF-4185</a:t>
            </a:r>
            <a:endParaRPr lang="fr-CA" dirty="0"/>
          </a:p>
        </p:txBody>
      </p:sp>
      <p:pic>
        <p:nvPicPr>
          <p:cNvPr id="7" name="Picture 5" descr="AG00369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1" y="3886200"/>
            <a:ext cx="129540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326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fr-CA" dirty="0" smtClean="0"/>
              <a:t>Objectifs</a:t>
            </a:r>
          </a:p>
          <a:p>
            <a:pPr lvl="1"/>
            <a:r>
              <a:rPr lang="fr-CA" dirty="0" smtClean="0"/>
              <a:t>Acquisition des connaissances de base en finances personnelles et en informatique</a:t>
            </a:r>
            <a:endParaRPr lang="fr-CA" dirty="0"/>
          </a:p>
        </p:txBody>
      </p:sp>
      <p:pic>
        <p:nvPicPr>
          <p:cNvPr id="1028" name="Picture 4" descr="C:\Users\Jocelyne\AppData\Local\Microsoft\Windows\Temporary Internet Files\Content.IE5\WL5KB3RN\MP900398829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63" y="2712528"/>
            <a:ext cx="2890837" cy="2063182"/>
          </a:xfr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589700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fr-CA" dirty="0" smtClean="0"/>
              <a:t>Application des notions</a:t>
            </a:r>
          </a:p>
          <a:p>
            <a:pPr lvl="1"/>
            <a:r>
              <a:rPr lang="fr-CA" dirty="0" smtClean="0"/>
              <a:t>Résolution de problèmes</a:t>
            </a:r>
          </a:p>
          <a:p>
            <a:pPr lvl="1"/>
            <a:r>
              <a:rPr lang="fr-CA" dirty="0" smtClean="0"/>
              <a:t>Usage de différents logiciels de comptabilité</a:t>
            </a:r>
            <a:endParaRPr lang="fr-CA" dirty="0"/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63" y="2298700"/>
            <a:ext cx="2890837" cy="2890837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générale…</a:t>
            </a: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502033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dirty="0" smtClean="0"/>
              <a:t>Module 1 : Initiation à l’informatique</a:t>
            </a:r>
          </a:p>
          <a:p>
            <a:pPr lvl="1"/>
            <a:r>
              <a:rPr lang="fr-CA" dirty="0" smtClean="0"/>
              <a:t>Durée : 6 heures</a:t>
            </a:r>
          </a:p>
          <a:p>
            <a:pPr lvl="0"/>
            <a:r>
              <a:rPr lang="fr-CA" dirty="0" smtClean="0"/>
              <a:t>Module 2 : Budget, bilan</a:t>
            </a:r>
          </a:p>
          <a:p>
            <a:pPr lvl="1"/>
            <a:r>
              <a:rPr lang="fr-CA" dirty="0" smtClean="0"/>
              <a:t>Durée : 9 heures</a:t>
            </a:r>
          </a:p>
          <a:p>
            <a:pPr lvl="0"/>
            <a:r>
              <a:rPr lang="fr-CA" dirty="0" smtClean="0"/>
              <a:t>Module 3 : Épargne et placements</a:t>
            </a:r>
          </a:p>
          <a:p>
            <a:pPr lvl="1"/>
            <a:r>
              <a:rPr lang="fr-CA" dirty="0" smtClean="0"/>
              <a:t>Durée : 9 heures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Contenu du cours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8674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3521483"/>
              </p:ext>
            </p:extLst>
          </p:nvPr>
        </p:nvGraphicFramePr>
        <p:xfrm>
          <a:off x="2021374" y="1481138"/>
          <a:ext cx="5101253" cy="346003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61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5008">
                <a:tc>
                  <a:txBody>
                    <a:bodyPr/>
                    <a:lstStyle/>
                    <a:p>
                      <a:r>
                        <a:rPr lang="fr-CA" sz="2800" dirty="0" smtClean="0"/>
                        <a:t>Travaux individuels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25 %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008">
                <a:tc>
                  <a:txBody>
                    <a:bodyPr/>
                    <a:lstStyle/>
                    <a:p>
                      <a:r>
                        <a:rPr lang="fr-CA" sz="2800" dirty="0" smtClean="0"/>
                        <a:t>Examen intra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35 %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5008">
                <a:tc>
                  <a:txBody>
                    <a:bodyPr/>
                    <a:lstStyle/>
                    <a:p>
                      <a:r>
                        <a:rPr lang="fr-CA" sz="2800" dirty="0" smtClean="0"/>
                        <a:t>Examen final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40 %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5008"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TOTAL :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100 %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fr-CA" dirty="0"/>
              <a:t>Évaluation</a:t>
            </a:r>
          </a:p>
        </p:txBody>
      </p:sp>
    </p:spTree>
    <p:extLst>
      <p:ext uri="{BB962C8B-B14F-4D97-AF65-F5344CB8AC3E}">
        <p14:creationId xmlns:p14="http://schemas.microsoft.com/office/powerpoint/2010/main" val="2254052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6417" y="2420888"/>
            <a:ext cx="8235520" cy="122403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isometricOffAxis1Right">
                <a:rot lat="600000" lon="20039998" rev="0"/>
              </a:camera>
              <a:lightRig rig="contrasting" dir="t"/>
            </a:scene3d>
            <a:sp3d extrusionH="273050" contourW="6350" prstMaterial="metal">
              <a:bevelT w="133350" h="114300" prst="convex"/>
              <a:extrusionClr>
                <a:schemeClr val="accent4">
                  <a:lumMod val="75000"/>
                </a:schemeClr>
              </a:extrusionClr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all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Bonne session!</a:t>
            </a:r>
            <a:endParaRPr lang="fr-FR" sz="5400" b="1" cap="all" dirty="0">
              <a:ln w="0">
                <a:solidFill>
                  <a:schemeClr val="accent4">
                    <a:lumMod val="50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4738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</TotalTime>
  <Words>105</Words>
  <Application>Microsoft Office PowerPoint</Application>
  <PresentationFormat>Affichage à l'écran (4:3)</PresentationFormat>
  <Paragraphs>28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Calibri</vt:lpstr>
      <vt:lpstr>Lucida Sans Unicode</vt:lpstr>
      <vt:lpstr>Verdana</vt:lpstr>
      <vt:lpstr>Wingdings</vt:lpstr>
      <vt:lpstr>Wingdings 2</vt:lpstr>
      <vt:lpstr>Wingdings 3</vt:lpstr>
      <vt:lpstr>Rotonde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Présentation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</dc:creator>
  <cp:lastModifiedBy>Jocelyne Roberge</cp:lastModifiedBy>
  <cp:revision>10</cp:revision>
  <dcterms:created xsi:type="dcterms:W3CDTF">2011-03-15T15:14:00Z</dcterms:created>
  <dcterms:modified xsi:type="dcterms:W3CDTF">2016-01-05T14:57:58Z</dcterms:modified>
</cp:coreProperties>
</file>